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71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-38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D36-7E86-41C4-A840-D5462BEF94C3}" type="datetimeFigureOut">
              <a:rPr lang="en-US" smtClean="0"/>
              <a:t>07-Aug-20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6615-8661-49FA-9CE8-B850FE999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7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D36-7E86-41C4-A840-D5462BEF94C3}" type="datetimeFigureOut">
              <a:rPr lang="en-US" smtClean="0"/>
              <a:t>07-Aug-20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6615-8661-49FA-9CE8-B850FE999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62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D36-7E86-41C4-A840-D5462BEF94C3}" type="datetimeFigureOut">
              <a:rPr lang="en-US" smtClean="0"/>
              <a:t>07-Aug-20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6615-8661-49FA-9CE8-B850FE999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7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D36-7E86-41C4-A840-D5462BEF94C3}" type="datetimeFigureOut">
              <a:rPr lang="en-US" smtClean="0"/>
              <a:t>07-Aug-20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6615-8661-49FA-9CE8-B850FE999D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9378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D36-7E86-41C4-A840-D5462BEF94C3}" type="datetimeFigureOut">
              <a:rPr lang="en-US" smtClean="0"/>
              <a:t>07-Aug-20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6615-8661-49FA-9CE8-B850FE999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79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D36-7E86-41C4-A840-D5462BEF94C3}" type="datetimeFigureOut">
              <a:rPr lang="en-US" smtClean="0"/>
              <a:t>07-Aug-20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6615-8661-49FA-9CE8-B850FE999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286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D36-7E86-41C4-A840-D5462BEF94C3}" type="datetimeFigureOut">
              <a:rPr lang="en-US" smtClean="0"/>
              <a:t>07-Aug-20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6615-8661-49FA-9CE8-B850FE999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26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D36-7E86-41C4-A840-D5462BEF94C3}" type="datetimeFigureOut">
              <a:rPr lang="en-US" smtClean="0"/>
              <a:t>07-Aug-20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6615-8661-49FA-9CE8-B850FE999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58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D36-7E86-41C4-A840-D5462BEF94C3}" type="datetimeFigureOut">
              <a:rPr lang="en-US" smtClean="0"/>
              <a:t>07-Aug-20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6615-8661-49FA-9CE8-B850FE999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07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D36-7E86-41C4-A840-D5462BEF94C3}" type="datetimeFigureOut">
              <a:rPr lang="en-US" smtClean="0"/>
              <a:t>07-Aug-20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6615-8661-49FA-9CE8-B850FE999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8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D36-7E86-41C4-A840-D5462BEF94C3}" type="datetimeFigureOut">
              <a:rPr lang="en-US" smtClean="0"/>
              <a:t>07-Aug-20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6615-8661-49FA-9CE8-B850FE999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6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D36-7E86-41C4-A840-D5462BEF94C3}" type="datetimeFigureOut">
              <a:rPr lang="en-US" smtClean="0"/>
              <a:t>07-Aug-20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6615-8661-49FA-9CE8-B850FE999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07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D36-7E86-41C4-A840-D5462BEF94C3}" type="datetimeFigureOut">
              <a:rPr lang="en-US" smtClean="0"/>
              <a:t>07-Aug-20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6615-8661-49FA-9CE8-B850FE999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571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D36-7E86-41C4-A840-D5462BEF94C3}" type="datetimeFigureOut">
              <a:rPr lang="en-US" smtClean="0"/>
              <a:t>07-Aug-20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6615-8661-49FA-9CE8-B850FE999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11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D36-7E86-41C4-A840-D5462BEF94C3}" type="datetimeFigureOut">
              <a:rPr lang="en-US" smtClean="0"/>
              <a:t>07-Aug-20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6615-8661-49FA-9CE8-B850FE999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6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D36-7E86-41C4-A840-D5462BEF94C3}" type="datetimeFigureOut">
              <a:rPr lang="en-US" smtClean="0"/>
              <a:t>07-Aug-20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6615-8661-49FA-9CE8-B850FE999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1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44D36-7E86-41C4-A840-D5462BEF94C3}" type="datetimeFigureOut">
              <a:rPr lang="en-US" smtClean="0"/>
              <a:t>07-Aug-20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66615-8661-49FA-9CE8-B850FE999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40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4E44D36-7E86-41C4-A840-D5462BEF94C3}" type="datetimeFigureOut">
              <a:rPr lang="en-US" smtClean="0"/>
              <a:t>07-Aug-20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66615-8661-49FA-9CE8-B850FE999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412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768279"/>
            <a:ext cx="9144000" cy="232179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SOSIALISASI BEASISWA BANK INDONESIA</a:t>
            </a:r>
            <a:br>
              <a:rPr lang="en-US" sz="4000" dirty="0"/>
            </a:br>
            <a:r>
              <a:rPr lang="en-US" sz="4000" dirty="0"/>
              <a:t>TAHUN 2020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OLEH</a:t>
            </a:r>
          </a:p>
          <a:p>
            <a:r>
              <a:rPr lang="en-US" dirty="0"/>
              <a:t>BIRO ADMINISTRASI AKADEMIK DAN KEMAHASISWAAN</a:t>
            </a:r>
          </a:p>
          <a:p>
            <a:r>
              <a:rPr lang="en-US" dirty="0"/>
              <a:t>TAHUN 2020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2885" y="470849"/>
            <a:ext cx="1666229" cy="172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3993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0643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seleksi</a:t>
            </a:r>
            <a:r>
              <a:rPr lang="en-US" dirty="0"/>
              <a:t>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28800"/>
            <a:ext cx="9144000" cy="43434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jenjang</a:t>
            </a:r>
            <a:r>
              <a:rPr lang="en-US" sz="3200" dirty="0"/>
              <a:t> S1 </a:t>
            </a:r>
            <a:r>
              <a:rPr lang="en-US" sz="3200" dirty="0" err="1"/>
              <a:t>maksimal</a:t>
            </a:r>
            <a:r>
              <a:rPr lang="en-US" sz="3200" dirty="0"/>
              <a:t> 100 orang yang </a:t>
            </a:r>
            <a:r>
              <a:rPr lang="en-US" sz="3200" dirty="0" err="1"/>
              <a:t>diajukan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mengikuti</a:t>
            </a:r>
            <a:r>
              <a:rPr lang="en-US" sz="3200" dirty="0"/>
              <a:t> </a:t>
            </a:r>
            <a:r>
              <a:rPr lang="en-US" sz="3200" dirty="0" err="1"/>
              <a:t>seleksi</a:t>
            </a:r>
            <a:r>
              <a:rPr lang="en-US" sz="3200" dirty="0"/>
              <a:t> </a:t>
            </a:r>
            <a:r>
              <a:rPr lang="en-US" sz="3200" dirty="0" err="1"/>
              <a:t>wawancara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Bank Indonesia.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jenjang</a:t>
            </a:r>
            <a:r>
              <a:rPr lang="en-US" sz="3200" dirty="0"/>
              <a:t> D3 </a:t>
            </a:r>
            <a:r>
              <a:rPr lang="en-US" sz="3200" dirty="0" err="1"/>
              <a:t>maksimal</a:t>
            </a:r>
            <a:r>
              <a:rPr lang="en-US" sz="3200" dirty="0"/>
              <a:t> 50 orang yang </a:t>
            </a:r>
            <a:r>
              <a:rPr lang="en-US" sz="3200" dirty="0" err="1"/>
              <a:t>diajukan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mengikuti</a:t>
            </a:r>
            <a:r>
              <a:rPr lang="en-US" sz="3200" dirty="0"/>
              <a:t> </a:t>
            </a:r>
            <a:r>
              <a:rPr lang="en-US" sz="3200" dirty="0" err="1"/>
              <a:t>seleksi</a:t>
            </a:r>
            <a:r>
              <a:rPr lang="en-US" sz="3200" dirty="0"/>
              <a:t> </a:t>
            </a:r>
            <a:r>
              <a:rPr lang="en-US" sz="3200" dirty="0" err="1"/>
              <a:t>wawancara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Bank Indonesia.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3200" dirty="0" err="1"/>
              <a:t>Seleksi</a:t>
            </a:r>
            <a:r>
              <a:rPr lang="en-US" sz="3200" dirty="0"/>
              <a:t> </a:t>
            </a:r>
            <a:r>
              <a:rPr lang="en-US" sz="3200" dirty="0" err="1"/>
              <a:t>wawancara</a:t>
            </a:r>
            <a:r>
              <a:rPr lang="en-US" sz="3200" dirty="0"/>
              <a:t> </a:t>
            </a:r>
            <a:r>
              <a:rPr lang="en-US" sz="3200" dirty="0" err="1"/>
              <a:t>dilakukan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online, </a:t>
            </a:r>
            <a:r>
              <a:rPr lang="en-US" sz="3200" dirty="0" err="1"/>
              <a:t>dengan</a:t>
            </a:r>
            <a:r>
              <a:rPr lang="en-US" sz="3200" dirty="0"/>
              <a:t> link </a:t>
            </a:r>
            <a:r>
              <a:rPr lang="en-US" sz="3200" dirty="0" err="1"/>
              <a:t>akan</a:t>
            </a:r>
            <a:r>
              <a:rPr lang="en-US" sz="3200" dirty="0"/>
              <a:t> </a:t>
            </a:r>
            <a:r>
              <a:rPr lang="en-US" sz="3200" dirty="0" err="1"/>
              <a:t>dishare</a:t>
            </a:r>
            <a:r>
              <a:rPr lang="en-US" sz="3200" dirty="0"/>
              <a:t> oleh Bank Indonesia </a:t>
            </a:r>
            <a:r>
              <a:rPr lang="en-US" sz="3200" dirty="0" err="1"/>
              <a:t>sebelum</a:t>
            </a:r>
            <a:r>
              <a:rPr lang="en-US" sz="3200" dirty="0"/>
              <a:t> </a:t>
            </a:r>
            <a:r>
              <a:rPr lang="en-US" sz="3200" dirty="0" err="1"/>
              <a:t>tes</a:t>
            </a:r>
            <a:r>
              <a:rPr lang="en-US" sz="3200" dirty="0"/>
              <a:t> </a:t>
            </a:r>
            <a:r>
              <a:rPr lang="en-US" sz="3200" dirty="0" err="1"/>
              <a:t>wawancara</a:t>
            </a:r>
            <a:r>
              <a:rPr lang="en-US" sz="3200" dirty="0"/>
              <a:t>.</a:t>
            </a:r>
          </a:p>
          <a:p>
            <a:pPr algn="l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576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VII. Rundown </a:t>
            </a:r>
            <a:r>
              <a:rPr lang="en-US" dirty="0" err="1"/>
              <a:t>Seleksi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633162"/>
              </p:ext>
            </p:extLst>
          </p:nvPr>
        </p:nvGraphicFramePr>
        <p:xfrm>
          <a:off x="1103312" y="1338470"/>
          <a:ext cx="10214046" cy="5183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69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735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7354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10408">
                <a:tc>
                  <a:txBody>
                    <a:bodyPr/>
                    <a:lstStyle/>
                    <a:p>
                      <a:r>
                        <a:rPr lang="en-US" sz="2400" dirty="0" err="1"/>
                        <a:t>Kegiatan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Waktu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PIC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19992">
                <a:tc>
                  <a:txBody>
                    <a:bodyPr/>
                    <a:lstStyle/>
                    <a:p>
                      <a:r>
                        <a:rPr lang="en-US" sz="2400" dirty="0" err="1"/>
                        <a:t>Seleksi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Administrasi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tingkat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fakultas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15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s.d</a:t>
                      </a:r>
                      <a:r>
                        <a:rPr lang="en-US" sz="2400" baseline="0" dirty="0"/>
                        <a:t> 18 </a:t>
                      </a:r>
                      <a:r>
                        <a:rPr lang="en-US" sz="2400" baseline="0" dirty="0" err="1"/>
                        <a:t>Agustus</a:t>
                      </a:r>
                      <a:r>
                        <a:rPr lang="en-US" sz="2400" baseline="0" dirty="0"/>
                        <a:t> 2020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TU </a:t>
                      </a:r>
                      <a:r>
                        <a:rPr lang="en-US" sz="2400" dirty="0" err="1"/>
                        <a:t>Fakultas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9992">
                <a:tc>
                  <a:txBody>
                    <a:bodyPr/>
                    <a:lstStyle/>
                    <a:p>
                      <a:r>
                        <a:rPr lang="en-US" sz="2400" dirty="0" err="1"/>
                        <a:t>Pengajuan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Berkas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ke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Universitas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19 </a:t>
                      </a:r>
                      <a:r>
                        <a:rPr lang="en-US" sz="2400" dirty="0" err="1"/>
                        <a:t>Agustus</a:t>
                      </a:r>
                      <a:r>
                        <a:rPr lang="en-US" sz="2400" dirty="0"/>
                        <a:t>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TU </a:t>
                      </a:r>
                      <a:r>
                        <a:rPr lang="en-US" sz="2400" dirty="0" err="1"/>
                        <a:t>Fakultas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19992">
                <a:tc>
                  <a:txBody>
                    <a:bodyPr/>
                    <a:lstStyle/>
                    <a:p>
                      <a:r>
                        <a:rPr lang="en-US" sz="2400" dirty="0" err="1"/>
                        <a:t>Cek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dirty="0" err="1"/>
                        <a:t>kelengkapan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berkas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ditingkat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Universitas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21 </a:t>
                      </a:r>
                      <a:r>
                        <a:rPr lang="en-US" sz="2400" dirty="0" err="1"/>
                        <a:t>Agustus</a:t>
                      </a:r>
                      <a:r>
                        <a:rPr lang="en-US" sz="2400" dirty="0"/>
                        <a:t>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Kemahasiswaan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19992">
                <a:tc>
                  <a:txBody>
                    <a:bodyPr/>
                    <a:lstStyle/>
                    <a:p>
                      <a:r>
                        <a:rPr lang="en-US" sz="2400" dirty="0" err="1"/>
                        <a:t>Pembuatan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Surat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pengajuan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beasiswa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22 </a:t>
                      </a:r>
                      <a:r>
                        <a:rPr lang="en-US" sz="2400" dirty="0" err="1"/>
                        <a:t>Agustus</a:t>
                      </a:r>
                      <a:r>
                        <a:rPr lang="en-US" sz="2400" dirty="0"/>
                        <a:t>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Kemahasiswaan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184433">
                <a:tc>
                  <a:txBody>
                    <a:bodyPr/>
                    <a:lstStyle/>
                    <a:p>
                      <a:r>
                        <a:rPr lang="en-US" sz="2400" dirty="0" err="1"/>
                        <a:t>Pengantaran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Surat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dan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Berkas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pengajuan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beasiswa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ke</a:t>
                      </a:r>
                      <a:r>
                        <a:rPr lang="en-US" sz="2400" dirty="0"/>
                        <a:t> 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25 </a:t>
                      </a:r>
                      <a:r>
                        <a:rPr lang="en-US" sz="2400" dirty="0" err="1"/>
                        <a:t>Agustus</a:t>
                      </a:r>
                      <a:r>
                        <a:rPr lang="en-US" sz="2400" dirty="0"/>
                        <a:t>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Kemahasiswaan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480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D4F9CF-D1F1-4C44-A822-CC5E7208D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Kelulusan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13198A-62D7-4489-88DB-901E932E57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355" y="1628849"/>
            <a:ext cx="9294479" cy="419548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sz="4800" dirty="0" err="1"/>
              <a:t>Penentuan</a:t>
            </a:r>
            <a:r>
              <a:rPr lang="en-US" sz="4800" dirty="0"/>
              <a:t> </a:t>
            </a:r>
            <a:r>
              <a:rPr lang="en-US" sz="4800" dirty="0" err="1"/>
              <a:t>untuk</a:t>
            </a:r>
            <a:r>
              <a:rPr lang="en-US" sz="4800" dirty="0"/>
              <a:t> </a:t>
            </a:r>
            <a:r>
              <a:rPr lang="en-US" sz="4800" dirty="0" err="1"/>
              <a:t>kelulusan</a:t>
            </a:r>
            <a:r>
              <a:rPr lang="en-US" sz="4800" dirty="0"/>
              <a:t> </a:t>
            </a:r>
            <a:r>
              <a:rPr lang="en-US" sz="4800" dirty="0" err="1"/>
              <a:t>penerima</a:t>
            </a:r>
            <a:r>
              <a:rPr lang="en-US" sz="4800" dirty="0"/>
              <a:t> </a:t>
            </a:r>
            <a:r>
              <a:rPr lang="en-US" sz="4800" dirty="0" err="1"/>
              <a:t>beasiswa</a:t>
            </a:r>
            <a:r>
              <a:rPr lang="en-US" sz="4800" dirty="0"/>
              <a:t> </a:t>
            </a:r>
            <a:r>
              <a:rPr lang="en-US" sz="4800" dirty="0" err="1"/>
              <a:t>ditentukan</a:t>
            </a:r>
            <a:r>
              <a:rPr lang="en-US" sz="4800" dirty="0"/>
              <a:t> oleh </a:t>
            </a:r>
            <a:r>
              <a:rPr lang="en-US" sz="4400" b="1" i="1" dirty="0">
                <a:solidFill>
                  <a:srgbClr val="FF0000"/>
                </a:solidFill>
              </a:rPr>
              <a:t>HASIL TES WAWANCARA</a:t>
            </a:r>
            <a:r>
              <a:rPr lang="en-US" sz="4800" dirty="0"/>
              <a:t> </a:t>
            </a:r>
            <a:r>
              <a:rPr lang="en-US" sz="4800" dirty="0" err="1"/>
              <a:t>dari</a:t>
            </a:r>
            <a:r>
              <a:rPr lang="en-US" sz="4800" dirty="0"/>
              <a:t> </a:t>
            </a:r>
            <a:r>
              <a:rPr lang="en-US" sz="4800" dirty="0" err="1"/>
              <a:t>pihak</a:t>
            </a:r>
            <a:r>
              <a:rPr lang="en-US" sz="4800" dirty="0"/>
              <a:t> Bank Indonesia.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87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26045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3" grpId="2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PENDAHULUAN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Beasiswa</a:t>
            </a:r>
            <a:r>
              <a:rPr lang="en-US" dirty="0"/>
              <a:t> Bank Indonesia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perguruan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lolos</a:t>
            </a:r>
            <a:r>
              <a:rPr lang="en-US" dirty="0"/>
              <a:t> </a:t>
            </a:r>
            <a:r>
              <a:rPr lang="en-US" dirty="0" err="1"/>
              <a:t>Asesment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Bank Indonesia.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id-ID" dirty="0"/>
              <a:t>Pemberian Beasiswa bersifat sosial tanpa ikatan dinas serta tidak dikaitkan dengan pelaksanaan seleksi penerimaan calon pegawai yang dilakukan oleh </a:t>
            </a:r>
            <a:r>
              <a:rPr lang="en-US" dirty="0"/>
              <a:t>Bank Indonesia.</a:t>
            </a:r>
          </a:p>
        </p:txBody>
      </p:sp>
    </p:spTree>
    <p:extLst>
      <p:ext uri="{BB962C8B-B14F-4D97-AF65-F5344CB8AC3E}">
        <p14:creationId xmlns:p14="http://schemas.microsoft.com/office/powerpoint/2010/main" val="8735479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6176"/>
            <a:ext cx="9601196" cy="1600201"/>
          </a:xfrm>
        </p:spPr>
        <p:txBody>
          <a:bodyPr>
            <a:normAutofit/>
          </a:bodyPr>
          <a:lstStyle/>
          <a:p>
            <a:r>
              <a:rPr lang="en-US" dirty="0"/>
              <a:t>II. </a:t>
            </a:r>
            <a:r>
              <a:rPr lang="en-US" dirty="0" err="1"/>
              <a:t>Prioritas</a:t>
            </a:r>
            <a:r>
              <a:rPr lang="en-US" dirty="0"/>
              <a:t> 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Beasiswa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1" y="1936376"/>
            <a:ext cx="9601196" cy="393949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sz="2900" dirty="0"/>
              <a:t>Prodi </a:t>
            </a:r>
            <a:r>
              <a:rPr lang="en-US" sz="2900" dirty="0" err="1"/>
              <a:t>Prioritas</a:t>
            </a:r>
            <a:r>
              <a:rPr lang="en-US" sz="2900" dirty="0"/>
              <a:t> </a:t>
            </a:r>
            <a:r>
              <a:rPr lang="en-US" sz="2900" dirty="0" err="1"/>
              <a:t>Reguler</a:t>
            </a:r>
            <a:r>
              <a:rPr lang="en-US" sz="2900" dirty="0"/>
              <a:t> S1</a:t>
            </a:r>
          </a:p>
          <a:p>
            <a:pPr marL="0" indent="0">
              <a:buNone/>
            </a:pPr>
            <a:r>
              <a:rPr lang="en-US" sz="2900" dirty="0"/>
              <a:t>	a. </a:t>
            </a:r>
            <a:r>
              <a:rPr lang="en-US" sz="2900" dirty="0" err="1"/>
              <a:t>Akuntansi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	b. </a:t>
            </a:r>
            <a:r>
              <a:rPr lang="en-US" sz="2900" dirty="0" err="1"/>
              <a:t>Ekonomi</a:t>
            </a:r>
            <a:r>
              <a:rPr lang="en-US" sz="2900" dirty="0"/>
              <a:t> Pembangunan</a:t>
            </a:r>
          </a:p>
          <a:p>
            <a:pPr marL="0" indent="0">
              <a:buNone/>
            </a:pPr>
            <a:r>
              <a:rPr lang="en-US" sz="2900" dirty="0"/>
              <a:t>	c. </a:t>
            </a:r>
            <a:r>
              <a:rPr lang="en-US" sz="2900" dirty="0" err="1"/>
              <a:t>Manajemen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	d. </a:t>
            </a:r>
            <a:r>
              <a:rPr lang="en-US" sz="2900" dirty="0" err="1"/>
              <a:t>Perbankan</a:t>
            </a:r>
            <a:r>
              <a:rPr lang="en-US" sz="2900" dirty="0"/>
              <a:t> </a:t>
            </a:r>
            <a:r>
              <a:rPr lang="en-US" sz="2900" dirty="0" err="1"/>
              <a:t>Syariah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	e. </a:t>
            </a:r>
            <a:r>
              <a:rPr lang="en-US" sz="2900" dirty="0" err="1"/>
              <a:t>Ilmu</a:t>
            </a:r>
            <a:r>
              <a:rPr lang="en-US" sz="2900" dirty="0"/>
              <a:t> </a:t>
            </a:r>
            <a:r>
              <a:rPr lang="en-US" sz="2900" dirty="0" err="1"/>
              <a:t>Hukum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	f.  </a:t>
            </a:r>
            <a:r>
              <a:rPr lang="en-US" sz="2900" dirty="0" err="1"/>
              <a:t>Ilmu</a:t>
            </a:r>
            <a:r>
              <a:rPr lang="en-US" sz="2900" dirty="0"/>
              <a:t> </a:t>
            </a:r>
            <a:r>
              <a:rPr lang="en-US" sz="2900" dirty="0" err="1"/>
              <a:t>Komunikasi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	g. </a:t>
            </a:r>
            <a:r>
              <a:rPr lang="en-US" sz="2900" dirty="0" err="1"/>
              <a:t>Sistem</a:t>
            </a:r>
            <a:r>
              <a:rPr lang="en-US" sz="2900" dirty="0"/>
              <a:t> </a:t>
            </a:r>
            <a:r>
              <a:rPr lang="en-US" sz="2900" dirty="0" err="1"/>
              <a:t>Informasi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	h. </a:t>
            </a:r>
            <a:r>
              <a:rPr lang="en-US" sz="2900" dirty="0" err="1"/>
              <a:t>Teknik</a:t>
            </a:r>
            <a:r>
              <a:rPr lang="en-US" sz="2900" dirty="0"/>
              <a:t> </a:t>
            </a:r>
            <a:r>
              <a:rPr lang="en-US" sz="2900" dirty="0" err="1"/>
              <a:t>Informatika</a:t>
            </a:r>
            <a:endParaRPr lang="en-US" sz="29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90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6489"/>
            <a:ext cx="10515600" cy="132556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3341"/>
            <a:ext cx="10515600" cy="5043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2. Prodi </a:t>
            </a:r>
            <a:r>
              <a:rPr lang="en-US" dirty="0" err="1"/>
              <a:t>Prioritas</a:t>
            </a:r>
            <a:r>
              <a:rPr lang="en-US" dirty="0"/>
              <a:t> D3</a:t>
            </a:r>
          </a:p>
          <a:p>
            <a:pPr marL="0" indent="0">
              <a:buNone/>
            </a:pPr>
            <a:r>
              <a:rPr lang="en-US" dirty="0"/>
              <a:t>	a.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Otomotif</a:t>
            </a:r>
            <a:r>
              <a:rPr lang="en-US" dirty="0"/>
              <a:t> *</a:t>
            </a:r>
          </a:p>
          <a:p>
            <a:pPr marL="0" indent="0">
              <a:buNone/>
            </a:pPr>
            <a:r>
              <a:rPr lang="en-US" dirty="0"/>
              <a:t>	b. </a:t>
            </a:r>
            <a:r>
              <a:rPr lang="en-US" dirty="0" err="1"/>
              <a:t>Keperawatan</a:t>
            </a:r>
            <a:r>
              <a:rPr lang="en-US" dirty="0"/>
              <a:t>*</a:t>
            </a:r>
          </a:p>
          <a:p>
            <a:pPr marL="0" indent="0">
              <a:buNone/>
            </a:pPr>
            <a:r>
              <a:rPr lang="en-US" dirty="0"/>
              <a:t>	c.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Perbankan</a:t>
            </a:r>
            <a:r>
              <a:rPr lang="en-US" dirty="0"/>
              <a:t> *</a:t>
            </a:r>
          </a:p>
          <a:p>
            <a:pPr marL="0" indent="0">
              <a:buNone/>
            </a:pPr>
            <a:r>
              <a:rPr lang="en-US" dirty="0"/>
              <a:t>)* </a:t>
            </a:r>
            <a:r>
              <a:rPr lang="en-US" dirty="0" err="1"/>
              <a:t>Bukan</a:t>
            </a:r>
            <a:r>
              <a:rPr lang="en-US" dirty="0"/>
              <a:t> Prodi </a:t>
            </a:r>
            <a:r>
              <a:rPr lang="en-US" dirty="0" err="1"/>
              <a:t>Prioritas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BI Prodi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marL="457200" indent="-457200">
              <a:buAutoNum type="arabicPeriod"/>
            </a:pPr>
            <a:r>
              <a:rPr lang="en-US" dirty="0" err="1"/>
              <a:t>Pertanian</a:t>
            </a:r>
            <a:r>
              <a:rPr lang="en-US" dirty="0"/>
              <a:t>,</a:t>
            </a:r>
          </a:p>
          <a:p>
            <a:pPr marL="457200" indent="-457200">
              <a:buAutoNum type="arabicPeriod"/>
            </a:pPr>
            <a:r>
              <a:rPr lang="en-US" dirty="0" err="1"/>
              <a:t>Perikanan</a:t>
            </a:r>
            <a:r>
              <a:rPr lang="en-US" dirty="0"/>
              <a:t>, </a:t>
            </a:r>
          </a:p>
          <a:p>
            <a:pPr marL="457200" indent="-457200">
              <a:buAutoNum type="arabicPeriod"/>
            </a:pPr>
            <a:r>
              <a:rPr lang="en-US" dirty="0" err="1"/>
              <a:t>Kelautan</a:t>
            </a:r>
            <a:r>
              <a:rPr lang="en-US" dirty="0"/>
              <a:t>,</a:t>
            </a:r>
          </a:p>
          <a:p>
            <a:pPr marL="457200" indent="-457200">
              <a:buAutoNum type="arabicPeriod"/>
            </a:pPr>
            <a:r>
              <a:rPr lang="en-US" dirty="0" err="1"/>
              <a:t>Peternakan</a:t>
            </a:r>
            <a:r>
              <a:rPr lang="en-US" dirty="0"/>
              <a:t>, </a:t>
            </a:r>
          </a:p>
          <a:p>
            <a:pPr marL="457200" indent="-457200">
              <a:buAutoNum type="arabicPeriod"/>
            </a:pPr>
            <a:r>
              <a:rPr lang="en-US" dirty="0" err="1"/>
              <a:t>Pariwisata</a:t>
            </a:r>
            <a:r>
              <a:rPr lang="en-US" dirty="0"/>
              <a:t> </a:t>
            </a:r>
          </a:p>
          <a:p>
            <a:pPr marL="457200" indent="-457200">
              <a:buAutoNum type="arabicPeriod"/>
            </a:pP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Kreatif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94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III.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Beasiswa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714149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beasiswa</a:t>
            </a:r>
            <a:r>
              <a:rPr lang="en-US" dirty="0"/>
              <a:t> S1 </a:t>
            </a:r>
            <a:r>
              <a:rPr lang="en-US" dirty="0" err="1"/>
              <a:t>Reguler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1. 	</a:t>
            </a:r>
            <a:r>
              <a:rPr lang="en-US" dirty="0" err="1"/>
              <a:t>Kuota</a:t>
            </a:r>
            <a:r>
              <a:rPr lang="en-US" dirty="0"/>
              <a:t> </a:t>
            </a:r>
            <a:r>
              <a:rPr lang="en-US" dirty="0" err="1"/>
              <a:t>Beasiswa</a:t>
            </a:r>
            <a:r>
              <a:rPr lang="en-US" dirty="0"/>
              <a:t> S1 </a:t>
            </a:r>
            <a:r>
              <a:rPr lang="en-US" dirty="0" err="1"/>
              <a:t>sebanyak</a:t>
            </a:r>
            <a:r>
              <a:rPr lang="en-US" dirty="0"/>
              <a:t> 50 orang</a:t>
            </a:r>
          </a:p>
          <a:p>
            <a:pPr marL="0" indent="0">
              <a:buNone/>
            </a:pPr>
            <a:r>
              <a:rPr lang="en-US" dirty="0"/>
              <a:t>	2.	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kuota</a:t>
            </a:r>
            <a:r>
              <a:rPr lang="en-US" dirty="0"/>
              <a:t> 50 orang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/>
              <a:t>		2.1. 40 orang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prioritas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2.2. 10 orang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prioritas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b. 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beasiswa</a:t>
            </a:r>
            <a:r>
              <a:rPr lang="en-US" dirty="0"/>
              <a:t> D3</a:t>
            </a:r>
          </a:p>
          <a:p>
            <a:pPr marL="0" indent="0">
              <a:buNone/>
            </a:pPr>
            <a:r>
              <a:rPr lang="en-US" dirty="0"/>
              <a:t>	1. 	</a:t>
            </a:r>
            <a:r>
              <a:rPr lang="en-US" dirty="0" err="1"/>
              <a:t>Kuota</a:t>
            </a:r>
            <a:r>
              <a:rPr lang="en-US" dirty="0"/>
              <a:t> </a:t>
            </a:r>
            <a:r>
              <a:rPr lang="en-US" dirty="0" err="1"/>
              <a:t>Beasiswa</a:t>
            </a:r>
            <a:r>
              <a:rPr lang="en-US" dirty="0"/>
              <a:t> D3 </a:t>
            </a:r>
            <a:r>
              <a:rPr lang="en-US" dirty="0" err="1"/>
              <a:t>sebanyak</a:t>
            </a:r>
            <a:r>
              <a:rPr lang="en-US" dirty="0"/>
              <a:t> 25 orang</a:t>
            </a:r>
          </a:p>
          <a:p>
            <a:pPr marL="0" indent="0">
              <a:buNone/>
            </a:pPr>
            <a:r>
              <a:rPr lang="en-US" dirty="0"/>
              <a:t>	2.	</a:t>
            </a:r>
            <a:r>
              <a:rPr lang="en-US" dirty="0" err="1"/>
              <a:t>Komposisi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kuota</a:t>
            </a:r>
            <a:r>
              <a:rPr lang="en-US" dirty="0"/>
              <a:t> 25 orang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/>
              <a:t>		2.1. 20 orang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prioritas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2.2.  5 orang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diluar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4564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Beasiswa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9554"/>
            <a:ext cx="10515600" cy="4971245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b="1" dirty="0" err="1"/>
              <a:t>Beasiswa</a:t>
            </a:r>
            <a:r>
              <a:rPr lang="en-US" b="1" dirty="0"/>
              <a:t> S1</a:t>
            </a:r>
          </a:p>
          <a:p>
            <a:pPr lvl="0"/>
            <a:r>
              <a:rPr lang="en-US" dirty="0" err="1"/>
              <a:t>Sekurang-kurangnya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40 (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puluh</a:t>
            </a:r>
            <a:r>
              <a:rPr lang="en-US" dirty="0"/>
              <a:t>)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semester (SKS) </a:t>
            </a:r>
            <a:r>
              <a:rPr lang="en-US" dirty="0" err="1"/>
              <a:t>atau</a:t>
            </a:r>
            <a:r>
              <a:rPr lang="en-US" dirty="0"/>
              <a:t> 3 (</a:t>
            </a:r>
            <a:r>
              <a:rPr lang="en-US" dirty="0" err="1"/>
              <a:t>tiga</a:t>
            </a:r>
            <a:r>
              <a:rPr lang="en-US" dirty="0"/>
              <a:t>) semester.</a:t>
            </a:r>
            <a:endParaRPr lang="en-US" dirty="0">
              <a:effectLst/>
            </a:endParaRPr>
          </a:p>
          <a:p>
            <a:pPr lvl="0"/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Indeks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Kumulatif</a:t>
            </a:r>
            <a:r>
              <a:rPr lang="en-US" dirty="0"/>
              <a:t> (IPK) minimal 3.25 (</a:t>
            </a:r>
            <a:r>
              <a:rPr lang="en-US" dirty="0" err="1"/>
              <a:t>skala</a:t>
            </a:r>
            <a:r>
              <a:rPr lang="en-US" dirty="0"/>
              <a:t> 4).</a:t>
            </a:r>
            <a:endParaRPr lang="en-US" dirty="0">
              <a:effectLst/>
            </a:endParaRPr>
          </a:p>
          <a:p>
            <a:pPr lvl="0"/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program S1 yang </a:t>
            </a:r>
            <a:r>
              <a:rPr lang="en-US" dirty="0" err="1"/>
              <a:t>dibuktikan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.</a:t>
            </a:r>
            <a:endParaRPr lang="en-US" dirty="0">
              <a:effectLst/>
            </a:endParaRPr>
          </a:p>
          <a:p>
            <a:pPr lvl="0"/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berusia</a:t>
            </a:r>
            <a:r>
              <a:rPr lang="en-US" dirty="0"/>
              <a:t> 23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berusia</a:t>
            </a:r>
            <a:r>
              <a:rPr lang="en-US" dirty="0"/>
              <a:t> 24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beasiswa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beasiswa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lain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status </a:t>
            </a:r>
            <a:r>
              <a:rPr lang="en-US" dirty="0" err="1"/>
              <a:t>ikatan</a:t>
            </a:r>
            <a:r>
              <a:rPr lang="en-US" dirty="0"/>
              <a:t>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/</a:t>
            </a:r>
            <a:r>
              <a:rPr lang="en-US" dirty="0" err="1"/>
              <a:t>instansi</a:t>
            </a:r>
            <a:r>
              <a:rPr lang="en-US" dirty="0"/>
              <a:t> lain.</a:t>
            </a:r>
            <a:endParaRPr lang="en-US" dirty="0">
              <a:effectLst/>
            </a:endParaRPr>
          </a:p>
          <a:p>
            <a:pPr lvl="0"/>
            <a:r>
              <a:rPr lang="id-ID" dirty="0"/>
              <a:t>Mempunyai pengalaman menjalankan aktivitas sosial yang memiliki dampak kebermanfaatan bagi masyarakat.</a:t>
            </a:r>
            <a:endParaRPr lang="en-US" dirty="0">
              <a:effectLst/>
            </a:endParaRPr>
          </a:p>
          <a:p>
            <a:pPr lvl="0"/>
            <a:r>
              <a:rPr lang="en-US" dirty="0" err="1"/>
              <a:t>Bersedia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,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Indonesia (</a:t>
            </a:r>
            <a:r>
              <a:rPr lang="en-US" dirty="0" err="1"/>
              <a:t>GenBI</a:t>
            </a:r>
            <a:r>
              <a:rPr lang="en-US" dirty="0"/>
              <a:t>)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berpartisipasi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diselenggarakan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Bank Indonesia.</a:t>
            </a:r>
            <a:endParaRPr lang="en-US" dirty="0">
              <a:effectLst/>
            </a:endParaRPr>
          </a:p>
          <a:p>
            <a:pPr lvl="0"/>
            <a:r>
              <a:rPr lang="en-US" dirty="0" err="1"/>
              <a:t>Diutamakan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(</a:t>
            </a:r>
            <a:r>
              <a:rPr lang="en-US" dirty="0" err="1"/>
              <a:t>pra</a:t>
            </a:r>
            <a:r>
              <a:rPr lang="en-US" dirty="0"/>
              <a:t> </a:t>
            </a:r>
            <a:r>
              <a:rPr lang="en-US" dirty="0" err="1"/>
              <a:t>sejahtera</a:t>
            </a:r>
            <a:r>
              <a:rPr lang="en-US" dirty="0"/>
              <a:t>)</a:t>
            </a:r>
            <a:endParaRPr lang="en-US" dirty="0">
              <a:effectLst/>
            </a:endParaRPr>
          </a:p>
          <a:p>
            <a:pPr lvl="0"/>
            <a:r>
              <a:rPr lang="en-US" dirty="0" err="1"/>
              <a:t>Membuat</a:t>
            </a:r>
            <a:r>
              <a:rPr lang="en-US" dirty="0"/>
              <a:t> resume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motivation letter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Indonesia.</a:t>
            </a:r>
            <a:endParaRPr lang="en-US" dirty="0">
              <a:effectLst/>
            </a:endParaRPr>
          </a:p>
          <a:p>
            <a:pPr lvl="0" algn="just"/>
            <a:r>
              <a:rPr lang="en-US" dirty="0" err="1"/>
              <a:t>Menyertakan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 </a:t>
            </a:r>
            <a:r>
              <a:rPr lang="en-US" dirty="0" err="1"/>
              <a:t>tokoh</a:t>
            </a:r>
            <a:r>
              <a:rPr lang="en-US" dirty="0"/>
              <a:t> (</a:t>
            </a:r>
            <a:r>
              <a:rPr lang="en-US" dirty="0" err="1"/>
              <a:t>akademik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non - </a:t>
            </a:r>
            <a:r>
              <a:rPr lang="en-US" dirty="0" err="1"/>
              <a:t>akademik</a:t>
            </a:r>
            <a:r>
              <a:rPr lang="en-US" dirty="0"/>
              <a:t>)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0809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5003"/>
            <a:ext cx="10515600" cy="575196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Beasiswa</a:t>
            </a:r>
            <a:r>
              <a:rPr lang="en-US" dirty="0"/>
              <a:t> D3</a:t>
            </a:r>
          </a:p>
          <a:p>
            <a:pPr lvl="0" algn="just"/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program D3 yang </a:t>
            </a:r>
            <a:r>
              <a:rPr lang="en-US" dirty="0" err="1"/>
              <a:t>dibuktikan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Kartu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.</a:t>
            </a:r>
            <a:endParaRPr lang="en-US" dirty="0">
              <a:effectLst/>
            </a:endParaRPr>
          </a:p>
          <a:p>
            <a:pPr lvl="0" algn="just"/>
            <a:r>
              <a:rPr lang="en-US" dirty="0" err="1"/>
              <a:t>Sekurang-kurangnya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24 (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puluh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)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kredit</a:t>
            </a:r>
            <a:r>
              <a:rPr lang="en-US" dirty="0"/>
              <a:t> semester (SKS)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di semester 2 (</a:t>
            </a:r>
            <a:r>
              <a:rPr lang="en-US" dirty="0" err="1"/>
              <a:t>dua</a:t>
            </a:r>
            <a:r>
              <a:rPr lang="en-US" dirty="0"/>
              <a:t>).</a:t>
            </a:r>
            <a:endParaRPr lang="en-US" dirty="0">
              <a:effectLst/>
            </a:endParaRPr>
          </a:p>
          <a:p>
            <a:pPr lvl="0" algn="just"/>
            <a:r>
              <a:rPr lang="en-US" dirty="0" err="1"/>
              <a:t>Maksimal</a:t>
            </a:r>
            <a:r>
              <a:rPr lang="en-US" dirty="0"/>
              <a:t> </a:t>
            </a:r>
            <a:r>
              <a:rPr lang="en-US" dirty="0" err="1"/>
              <a:t>berusia</a:t>
            </a:r>
            <a:r>
              <a:rPr lang="en-US" dirty="0"/>
              <a:t> 22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berusia</a:t>
            </a:r>
            <a:r>
              <a:rPr lang="en-US" dirty="0"/>
              <a:t> 23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beasiswa</a:t>
            </a:r>
            <a:r>
              <a:rPr lang="en-US" dirty="0"/>
              <a:t>.</a:t>
            </a:r>
            <a:endParaRPr lang="en-US" dirty="0">
              <a:effectLst/>
            </a:endParaRPr>
          </a:p>
          <a:p>
            <a:pPr lvl="0" algn="just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beasiswa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status </a:t>
            </a:r>
            <a:r>
              <a:rPr lang="en-US" dirty="0" err="1"/>
              <a:t>ikatan</a:t>
            </a:r>
            <a:r>
              <a:rPr lang="en-US" dirty="0"/>
              <a:t> </a:t>
            </a:r>
            <a:r>
              <a:rPr lang="en-US" dirty="0" err="1"/>
              <a:t>dinas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/</a:t>
            </a:r>
            <a:r>
              <a:rPr lang="en-US" dirty="0" err="1"/>
              <a:t>instansi</a:t>
            </a:r>
            <a:r>
              <a:rPr lang="en-US" dirty="0"/>
              <a:t> lain.</a:t>
            </a:r>
            <a:endParaRPr lang="en-US" dirty="0">
              <a:effectLst/>
            </a:endParaRPr>
          </a:p>
          <a:p>
            <a:pPr lvl="0" algn="just"/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kebermanfaatan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  <a:endParaRPr lang="en-US" dirty="0">
              <a:effectLst/>
            </a:endParaRPr>
          </a:p>
          <a:p>
            <a:pPr lvl="0" algn="just"/>
            <a:r>
              <a:rPr lang="en-US" dirty="0" err="1"/>
              <a:t>Bersedia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, </a:t>
            </a:r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Generasi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Indonesia (</a:t>
            </a:r>
            <a:r>
              <a:rPr lang="en-US" dirty="0" err="1"/>
              <a:t>GenBI</a:t>
            </a:r>
            <a:r>
              <a:rPr lang="en-US" dirty="0"/>
              <a:t>)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berpartisipasi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diselenggarakan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Bank Indonesia.</a:t>
            </a:r>
            <a:endParaRPr lang="en-US" dirty="0">
              <a:effectLst/>
            </a:endParaRPr>
          </a:p>
          <a:p>
            <a:pPr lvl="0" algn="just"/>
            <a:r>
              <a:rPr lang="en-US" dirty="0" err="1"/>
              <a:t>Memiliki</a:t>
            </a:r>
            <a:r>
              <a:rPr lang="en-US" dirty="0"/>
              <a:t> IPK minimal 3.00 (</a:t>
            </a:r>
            <a:r>
              <a:rPr lang="en-US" dirty="0" err="1"/>
              <a:t>skala</a:t>
            </a:r>
            <a:r>
              <a:rPr lang="en-US" dirty="0"/>
              <a:t> 4).</a:t>
            </a:r>
            <a:endParaRPr lang="en-US" dirty="0">
              <a:effectLst/>
            </a:endParaRPr>
          </a:p>
          <a:p>
            <a:pPr lvl="0" algn="just"/>
            <a:r>
              <a:rPr lang="en-US" dirty="0" err="1"/>
              <a:t>Diutamakan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(</a:t>
            </a:r>
            <a:r>
              <a:rPr lang="en-US" dirty="0" err="1"/>
              <a:t>pra</a:t>
            </a:r>
            <a:r>
              <a:rPr lang="en-US" dirty="0"/>
              <a:t> </a:t>
            </a:r>
            <a:r>
              <a:rPr lang="en-US" dirty="0" err="1"/>
              <a:t>sejahtera</a:t>
            </a:r>
            <a:r>
              <a:rPr lang="en-US" dirty="0"/>
              <a:t>).</a:t>
            </a:r>
            <a:endParaRPr lang="en-US" dirty="0">
              <a:effectLst/>
            </a:endParaRPr>
          </a:p>
          <a:p>
            <a:pPr lvl="0" algn="just"/>
            <a:r>
              <a:rPr lang="en-US" dirty="0" err="1"/>
              <a:t>Membuat</a:t>
            </a:r>
            <a:r>
              <a:rPr lang="en-US" dirty="0"/>
              <a:t> resume </a:t>
            </a: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motivation letter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Indonesia.</a:t>
            </a:r>
            <a:endParaRPr lang="en-US" dirty="0">
              <a:effectLst/>
            </a:endParaRPr>
          </a:p>
          <a:p>
            <a:pPr algn="just"/>
            <a:r>
              <a:rPr lang="en-US" dirty="0" err="1"/>
              <a:t>Menyertakan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 </a:t>
            </a:r>
            <a:r>
              <a:rPr lang="en-US" dirty="0" err="1"/>
              <a:t>tokoh</a:t>
            </a:r>
            <a:r>
              <a:rPr lang="en-US" dirty="0"/>
              <a:t> (</a:t>
            </a:r>
            <a:r>
              <a:rPr lang="en-US" dirty="0" err="1"/>
              <a:t>akademik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non - </a:t>
            </a:r>
            <a:r>
              <a:rPr lang="en-US" dirty="0" err="1"/>
              <a:t>akademik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3304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V.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Beasiswa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Rincian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Program </a:t>
            </a:r>
            <a:r>
              <a:rPr lang="en-US" dirty="0" err="1"/>
              <a:t>Beasiswa</a:t>
            </a:r>
            <a:r>
              <a:rPr lang="en-US" dirty="0"/>
              <a:t> S1 </a:t>
            </a:r>
            <a:r>
              <a:rPr lang="en-US" dirty="0" err="1"/>
              <a:t>Reguler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Beasiswa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Rp</a:t>
            </a:r>
            <a:r>
              <a:rPr lang="en-US" dirty="0"/>
              <a:t>. 1.000.000/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pencairan</a:t>
            </a:r>
            <a:r>
              <a:rPr lang="en-US" dirty="0"/>
              <a:t> per semester.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  </a:t>
            </a:r>
            <a:r>
              <a:rPr lang="en-US" dirty="0" err="1"/>
              <a:t>Rincian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Program </a:t>
            </a:r>
            <a:r>
              <a:rPr lang="en-US" dirty="0" err="1"/>
              <a:t>Beasiswa</a:t>
            </a:r>
            <a:r>
              <a:rPr lang="en-US" dirty="0"/>
              <a:t> D3 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Beasiswa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Rp</a:t>
            </a:r>
            <a:r>
              <a:rPr lang="en-US" dirty="0"/>
              <a:t>. 1.000.000/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pencairan</a:t>
            </a:r>
            <a:r>
              <a:rPr lang="en-US" dirty="0"/>
              <a:t> per semester.</a:t>
            </a:r>
          </a:p>
          <a:p>
            <a:pPr marL="0" indent="0">
              <a:buNone/>
            </a:pPr>
            <a:r>
              <a:rPr lang="en-US" dirty="0"/>
              <a:t>3.    </a:t>
            </a:r>
            <a:r>
              <a:rPr lang="en-US" dirty="0" err="1"/>
              <a:t>Pencairan</a:t>
            </a:r>
            <a:r>
              <a:rPr lang="en-US" dirty="0"/>
              <a:t> </a:t>
            </a:r>
            <a:r>
              <a:rPr lang="en-US" dirty="0" err="1"/>
              <a:t>beasiswa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dikirimkan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rekening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   yang </a:t>
            </a:r>
            <a:r>
              <a:rPr lang="en-US" dirty="0" err="1"/>
              <a:t>bersangkutan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97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VI.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Beasiswa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Beasiswa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Semester </a:t>
            </a:r>
            <a:r>
              <a:rPr lang="en-US" dirty="0" err="1"/>
              <a:t>Genap</a:t>
            </a:r>
            <a:r>
              <a:rPr lang="en-US" dirty="0"/>
              <a:t> T.A 2019/2020.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2021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2 semester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yang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44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323</TotalTime>
  <Words>570</Words>
  <Application>Microsoft Office PowerPoint</Application>
  <PresentationFormat>Custom</PresentationFormat>
  <Paragraphs>104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Ion</vt:lpstr>
      <vt:lpstr>     SOSIALISASI BEASISWA BANK INDONESIA TAHUN 2020 </vt:lpstr>
      <vt:lpstr>I. PENDAHULUAN</vt:lpstr>
      <vt:lpstr>II. Prioritas Program Studi Penerima Beasiswa</vt:lpstr>
      <vt:lpstr> </vt:lpstr>
      <vt:lpstr>III. Komposisi Penerima Beasiswa</vt:lpstr>
      <vt:lpstr>IV. Syarat Penerima Beasiswa</vt:lpstr>
      <vt:lpstr>PowerPoint Presentation</vt:lpstr>
      <vt:lpstr>V. Bantuan Beasiswa</vt:lpstr>
      <vt:lpstr>VI. Jangka Waktu Beasiswa</vt:lpstr>
      <vt:lpstr>Ketentuan seleksi.</vt:lpstr>
      <vt:lpstr>VII. Rundown Seleksi</vt:lpstr>
      <vt:lpstr>Ketentuan Kelulusan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SOSIALISASI BEASISWA BANK INDONESIA TAHUN 2020</dc:title>
  <dc:creator>Dedet</dc:creator>
  <cp:lastModifiedBy>User</cp:lastModifiedBy>
  <cp:revision>25</cp:revision>
  <dcterms:created xsi:type="dcterms:W3CDTF">2020-08-06T14:22:03Z</dcterms:created>
  <dcterms:modified xsi:type="dcterms:W3CDTF">2020-08-07T07:59:54Z</dcterms:modified>
</cp:coreProperties>
</file>